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62" r:id="rId2"/>
    <p:sldId id="266" r:id="rId3"/>
    <p:sldId id="265" r:id="rId4"/>
    <p:sldId id="264" r:id="rId5"/>
    <p:sldId id="263" r:id="rId6"/>
    <p:sldId id="267" r:id="rId7"/>
    <p:sldId id="268" r:id="rId8"/>
    <p:sldId id="272" r:id="rId9"/>
    <p:sldId id="273" r:id="rId10"/>
    <p:sldId id="274" r:id="rId11"/>
    <p:sldId id="275" r:id="rId12"/>
    <p:sldId id="276" r:id="rId13"/>
    <p:sldId id="277" r:id="rId14"/>
    <p:sldId id="269" r:id="rId15"/>
  </p:sldIdLst>
  <p:sldSz cx="6858000" cy="9144000" type="letter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66" autoAdjust="0"/>
    <p:restoredTop sz="94660"/>
  </p:normalViewPr>
  <p:slideViewPr>
    <p:cSldViewPr snapToGrid="0">
      <p:cViewPr varScale="1">
        <p:scale>
          <a:sx n="83" d="100"/>
          <a:sy n="83" d="100"/>
        </p:scale>
        <p:origin x="321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6AFF53-A546-49AC-8850-8752FB2DD8CC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28863" y="1162050"/>
            <a:ext cx="23526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4694EC-4576-46AC-9493-D031CF2E4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205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B352C-678F-4D3C-8E8A-0FCEAF66B477}" type="datetime1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9AFC4-0A6F-45E0-A15A-EC0AF129C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822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689AF-1E52-4B30-9EB6-E88EAE978DFB}" type="datetime1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9AFC4-0A6F-45E0-A15A-EC0AF129C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17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11909-BBB7-4483-94D1-C1B120E9FBA2}" type="datetime1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9AFC4-0A6F-45E0-A15A-EC0AF129C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274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D0A99-CAA6-4204-990A-B5385C38B377}" type="datetime1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9AFC4-0A6F-45E0-A15A-EC0AF129C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22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76B58-531A-4A2D-A3EB-32E3716320AB}" type="datetime1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9AFC4-0A6F-45E0-A15A-EC0AF129C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436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412FF-2C09-4431-AD5F-5A1E78E75394}" type="datetime1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9AFC4-0A6F-45E0-A15A-EC0AF129C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246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39E6B-C1B1-4CC6-9191-D760F2AEA9B1}" type="datetime1">
              <a:rPr lang="en-US" smtClean="0"/>
              <a:t>3/5/2026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9AFC4-0A6F-45E0-A15A-EC0AF129C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678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A17E6-DE9B-43BF-8D9A-136FDBDE2F05}" type="datetime1">
              <a:rPr lang="en-US" smtClean="0"/>
              <a:t>3/5/2026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9AFC4-0A6F-45E0-A15A-EC0AF129C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325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1289-EF1A-4120-A62F-B953A6958ADB}" type="datetime1">
              <a:rPr lang="en-US" smtClean="0"/>
              <a:t>3/5/2026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9AFC4-0A6F-45E0-A15A-EC0AF129C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537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ABBA2-92B1-4396-A671-4242BB40C4DC}" type="datetime1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9AFC4-0A6F-45E0-A15A-EC0AF129C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535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126B9-CB1B-473D-9D1E-015AD96E81FC}" type="datetime1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9AFC4-0A6F-45E0-A15A-EC0AF129C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62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A7DC9-71B9-4967-9FB7-8725301CD366}" type="datetime1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9AFC4-0A6F-45E0-A15A-EC0AF129C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817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75362" y="182031"/>
            <a:ext cx="587578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Case No: CVAR200236</a:t>
            </a:r>
          </a:p>
          <a:p>
            <a:r>
              <a:rPr lang="en-US" dirty="0"/>
              <a:t>Situs Address: </a:t>
            </a:r>
            <a:r>
              <a:rPr lang="es-ES" dirty="0"/>
              <a:t> </a:t>
            </a:r>
            <a:r>
              <a:rPr lang="nn-NO" dirty="0"/>
              <a:t>44100 GINGER CIR, HEMET, CA 92544</a:t>
            </a:r>
            <a:endParaRPr lang="es-ES" dirty="0"/>
          </a:p>
          <a:p>
            <a:r>
              <a:rPr lang="en-US" dirty="0"/>
              <a:t>APN: 571-040-002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2009775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0"/>
            <a:ext cx="202565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1716087" y="1939326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0" y="0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9"/>
          <p:cNvSpPr>
            <a:spLocks noChangeArrowheads="1"/>
          </p:cNvSpPr>
          <p:nvPr/>
        </p:nvSpPr>
        <p:spPr bwMode="auto">
          <a:xfrm>
            <a:off x="0" y="0"/>
            <a:ext cx="1350963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0784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16"/>
          <p:cNvSpPr>
            <a:spLocks noChangeArrowheads="1"/>
          </p:cNvSpPr>
          <p:nvPr/>
        </p:nvSpPr>
        <p:spPr bwMode="auto">
          <a:xfrm>
            <a:off x="1276594" y="5171155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A9E04B-91C3-BD41-0E87-4CCDB008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9AFC4-0A6F-45E0-A15A-EC0AF129C264}" type="slidenum">
              <a:rPr lang="en-US" smtClean="0"/>
              <a:t>1</a:t>
            </a:fld>
            <a:endParaRPr lang="en-US"/>
          </a:p>
        </p:txBody>
      </p:sp>
      <p:pic>
        <p:nvPicPr>
          <p:cNvPr id="4" name="Picture 3" descr="A picture containing text, tree, outdoor, stone&#10;&#10;AI-generated content may be incorrect.">
            <a:extLst>
              <a:ext uri="{FF2B5EF4-FFF2-40B4-BE49-F238E27FC236}">
                <a16:creationId xmlns:a16="http://schemas.microsoft.com/office/drawing/2014/main" id="{EE39A0A9-0AD3-D7CC-FAED-5064B1984C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2000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751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94684A-7A25-EC1A-5BF7-060B9D772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7BF69C4-330B-02EE-984B-DEA576C4D728}"/>
              </a:ext>
            </a:extLst>
          </p:cNvPr>
          <p:cNvSpPr txBox="1"/>
          <p:nvPr/>
        </p:nvSpPr>
        <p:spPr>
          <a:xfrm>
            <a:off x="375362" y="182031"/>
            <a:ext cx="587578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Case No: CVAR200236</a:t>
            </a:r>
          </a:p>
          <a:p>
            <a:r>
              <a:rPr lang="en-US" dirty="0"/>
              <a:t>Situs Address: </a:t>
            </a:r>
            <a:r>
              <a:rPr lang="es-ES" dirty="0"/>
              <a:t> </a:t>
            </a:r>
            <a:r>
              <a:rPr lang="nn-NO" dirty="0"/>
              <a:t>44100 GINGER CIR, HEMET, CA 92544</a:t>
            </a:r>
            <a:endParaRPr lang="es-ES" dirty="0"/>
          </a:p>
          <a:p>
            <a:r>
              <a:rPr lang="en-US" dirty="0"/>
              <a:t>APN: 571-040-002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49D4448B-49C4-2DAF-A0BF-D3390CC69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667F1C3E-EF99-DC29-239C-28C8ACEAA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09775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67182F2A-CF36-5EED-4E1F-321723368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B6551A24-CF0F-F37C-B42B-E391C50A3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2565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7257EF56-BFB4-2EEE-3CF6-36A51544F4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6087" y="1939326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A6302B32-D8C3-E902-E6B9-3BE7E463D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1F52FDB3-3A1B-88A1-D825-97B5A0340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50963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0784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6D0806EC-459D-252A-557F-9252155F6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6594" y="5171155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F782C7-6B45-DCCD-D408-0A4A565AD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9AFC4-0A6F-45E0-A15A-EC0AF129C264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 descr="A picture containing tree, outdoor, plant&#10;&#10;AI-generated content may be incorrect.">
            <a:extLst>
              <a:ext uri="{FF2B5EF4-FFF2-40B4-BE49-F238E27FC236}">
                <a16:creationId xmlns:a16="http://schemas.microsoft.com/office/drawing/2014/main" id="{B7E8241C-44E8-78BA-1900-EDBEFF845E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2000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565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25F823-CFEC-5535-EC35-74C191DF4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7D47F9E-8AA0-9D89-EEAA-B9619973C332}"/>
              </a:ext>
            </a:extLst>
          </p:cNvPr>
          <p:cNvSpPr txBox="1"/>
          <p:nvPr/>
        </p:nvSpPr>
        <p:spPr>
          <a:xfrm>
            <a:off x="375362" y="182031"/>
            <a:ext cx="587578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Case No: CVAR200236</a:t>
            </a:r>
          </a:p>
          <a:p>
            <a:r>
              <a:rPr lang="en-US" dirty="0"/>
              <a:t>Situs Address: </a:t>
            </a:r>
            <a:r>
              <a:rPr lang="es-ES" dirty="0"/>
              <a:t> </a:t>
            </a:r>
            <a:r>
              <a:rPr lang="nn-NO" dirty="0"/>
              <a:t>44100 GINGER CIR, HEMET, CA 92544</a:t>
            </a:r>
            <a:endParaRPr lang="es-ES" dirty="0"/>
          </a:p>
          <a:p>
            <a:r>
              <a:rPr lang="en-US" dirty="0"/>
              <a:t>APN: 571-040-002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C30460A5-EE89-94E4-DC3B-6A8F29F9D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6C52361E-1EAD-B65F-5CF6-AA9FC9AE1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09775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D8376795-F56F-7197-0A8F-4ABFF72E86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6BD8F2B8-3A77-7A5F-AFC1-C87C3F15F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2565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D5180DF6-C9E9-4B49-2C65-8DFE755D8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6087" y="1939326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31D93184-83EF-C7BC-6CD9-3251996E8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C817AC5D-7DB4-171C-7A0B-BB647AF61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50963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0784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7FC91ABA-21B9-4F38-D163-01E02E00C2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6594" y="5171155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9F1F4A-70B7-E987-397D-BEB5F47E4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9AFC4-0A6F-45E0-A15A-EC0AF129C264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 descr="A picture containing text, outdoor&#10;&#10;AI-generated content may be incorrect.">
            <a:extLst>
              <a:ext uri="{FF2B5EF4-FFF2-40B4-BE49-F238E27FC236}">
                <a16:creationId xmlns:a16="http://schemas.microsoft.com/office/drawing/2014/main" id="{F1476FB9-324E-D320-C317-0900BD5C27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2000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21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8D9099-3747-3987-23BF-0442AAE58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6320CDA-BBA5-8216-943E-4579897C3963}"/>
              </a:ext>
            </a:extLst>
          </p:cNvPr>
          <p:cNvSpPr txBox="1"/>
          <p:nvPr/>
        </p:nvSpPr>
        <p:spPr>
          <a:xfrm>
            <a:off x="375362" y="182031"/>
            <a:ext cx="587578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Case No: CVAR200236</a:t>
            </a:r>
          </a:p>
          <a:p>
            <a:r>
              <a:rPr lang="en-US" dirty="0"/>
              <a:t>Situs Address: </a:t>
            </a:r>
            <a:r>
              <a:rPr lang="es-ES" dirty="0"/>
              <a:t> </a:t>
            </a:r>
            <a:r>
              <a:rPr lang="nn-NO" dirty="0"/>
              <a:t>44100 GINGER CIR, HEMET, CA 92544</a:t>
            </a:r>
            <a:endParaRPr lang="es-ES" dirty="0"/>
          </a:p>
          <a:p>
            <a:r>
              <a:rPr lang="en-US" dirty="0"/>
              <a:t>APN: 571-040-002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299B166C-3DF7-A27F-1B75-3C63A110F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09ACF675-6D5E-9F42-8D2C-9E73A5822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09775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59D790A9-0186-8A72-3A7F-BD4929D4A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36CEEDC0-6AD5-6F34-A4B8-63A6906B9F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2565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C08ADEE8-2F01-174E-BE0F-0B8ACD0CD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6087" y="1939326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A278E844-E6A5-EDA5-E056-E6C41F454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E33635D7-C3A8-8621-BCD2-C2CAC2698E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50963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0784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0C8742CC-B77B-AA8C-242C-6BE9E47F9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6594" y="5171155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C90202-E7F4-D52A-FD64-8A81C047F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9AFC4-0A6F-45E0-A15A-EC0AF129C264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 descr="A picture containing text, oven, stone&#10;&#10;AI-generated content may be incorrect.">
            <a:extLst>
              <a:ext uri="{FF2B5EF4-FFF2-40B4-BE49-F238E27FC236}">
                <a16:creationId xmlns:a16="http://schemas.microsoft.com/office/drawing/2014/main" id="{62050DF6-A250-EDC5-7F49-C08EAF7FE3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2000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77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666594-40F3-B164-B33C-76B05ED88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B1D26B1-D479-C1EB-6A3D-6378C1C98C9C}"/>
              </a:ext>
            </a:extLst>
          </p:cNvPr>
          <p:cNvSpPr txBox="1"/>
          <p:nvPr/>
        </p:nvSpPr>
        <p:spPr>
          <a:xfrm>
            <a:off x="375362" y="182031"/>
            <a:ext cx="587578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Case No: CVAR200236</a:t>
            </a:r>
          </a:p>
          <a:p>
            <a:r>
              <a:rPr lang="en-US" dirty="0"/>
              <a:t>Situs Address: </a:t>
            </a:r>
            <a:r>
              <a:rPr lang="es-ES" dirty="0"/>
              <a:t> </a:t>
            </a:r>
            <a:r>
              <a:rPr lang="nn-NO" dirty="0"/>
              <a:t>44100 GINGER CIR, HEMET, CA 92544</a:t>
            </a:r>
            <a:endParaRPr lang="es-ES" dirty="0"/>
          </a:p>
          <a:p>
            <a:r>
              <a:rPr lang="en-US" dirty="0"/>
              <a:t>APN: 571-040-002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08B79763-B3CE-5D64-2746-25EF04E04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3AD7112B-41EE-299D-ACC7-34123030A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09775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299939B5-CF21-A090-0BCE-EF2293287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C32D47FE-1655-2FA5-9B8D-EE968C638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2565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76FFAE33-D35F-4790-BE22-4F142FF35A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6087" y="1939326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B4F8259D-252D-26ED-C81F-A39B0BED64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40AB42DA-B9F2-73AA-81D2-ED14E6E1E3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50963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0784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9C7D25FE-E06C-8FC8-197C-0CA5C93857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6594" y="5171155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C84A70-F616-81A7-1FF7-5611B61E5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9AFC4-0A6F-45E0-A15A-EC0AF129C264}" type="slidenum">
              <a:rPr lang="en-US" smtClean="0"/>
              <a:t>13</a:t>
            </a:fld>
            <a:endParaRPr lang="en-US"/>
          </a:p>
        </p:txBody>
      </p:sp>
      <p:pic>
        <p:nvPicPr>
          <p:cNvPr id="4" name="Picture 3" descr="A picture containing text&#10;&#10;AI-generated content may be incorrect.">
            <a:extLst>
              <a:ext uri="{FF2B5EF4-FFF2-40B4-BE49-F238E27FC236}">
                <a16:creationId xmlns:a16="http://schemas.microsoft.com/office/drawing/2014/main" id="{31E4D61E-ACA0-4343-A667-A7532F3912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2000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30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FADCD1-3024-A756-F905-76D06C895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6EFE2F6-4B42-695F-63C6-D362B026A742}"/>
              </a:ext>
            </a:extLst>
          </p:cNvPr>
          <p:cNvSpPr txBox="1"/>
          <p:nvPr/>
        </p:nvSpPr>
        <p:spPr>
          <a:xfrm>
            <a:off x="375362" y="182031"/>
            <a:ext cx="587578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Case No: CVAR200236</a:t>
            </a:r>
          </a:p>
          <a:p>
            <a:r>
              <a:rPr lang="en-US" dirty="0"/>
              <a:t>Situs Address: </a:t>
            </a:r>
            <a:r>
              <a:rPr lang="es-ES" dirty="0"/>
              <a:t> </a:t>
            </a:r>
            <a:r>
              <a:rPr lang="nn-NO" dirty="0"/>
              <a:t>44100 GINGER CIR, HEMET, CA 92544</a:t>
            </a:r>
            <a:endParaRPr lang="es-ES" dirty="0"/>
          </a:p>
          <a:p>
            <a:r>
              <a:rPr lang="en-US" dirty="0"/>
              <a:t>APN: 571-040-002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7D117283-5CB3-FF88-6E01-D83012306A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32257E42-7901-3584-3382-74FBED6FA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09775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A9735E68-875D-7B5B-E8F7-60A0C89A22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DCC13DA3-A70D-E7B4-3886-BD4D57ACDF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2565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FA040C5B-BF0E-A677-4B34-ED26A6E40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6087" y="1939326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C1CAB1C3-5033-D174-CAB6-099FC74D4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713A60F8-EF74-D6F5-AD18-16A7FCD40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50963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0784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838CDDE9-594C-D538-B935-2AFA82F668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6594" y="5171155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F57607-7B95-1B1A-9110-D7D8CF29B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9AFC4-0A6F-45E0-A15A-EC0AF129C264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6BBB1B-FD88-126B-D852-7B552BCFC6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2000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386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F6D4BB-D443-9BA5-B1F2-9DEDE3B76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10F08CF-728C-B52C-AB20-BB906D0079FA}"/>
              </a:ext>
            </a:extLst>
          </p:cNvPr>
          <p:cNvSpPr txBox="1"/>
          <p:nvPr/>
        </p:nvSpPr>
        <p:spPr>
          <a:xfrm>
            <a:off x="375362" y="182031"/>
            <a:ext cx="587578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Case No: CVAR200236</a:t>
            </a:r>
          </a:p>
          <a:p>
            <a:r>
              <a:rPr lang="en-US" dirty="0"/>
              <a:t>Situs Address: </a:t>
            </a:r>
            <a:r>
              <a:rPr lang="es-ES" dirty="0"/>
              <a:t> </a:t>
            </a:r>
            <a:r>
              <a:rPr lang="nn-NO" dirty="0"/>
              <a:t>44100 GINGER CIR, HEMET, CA 92544</a:t>
            </a:r>
            <a:endParaRPr lang="es-ES" dirty="0"/>
          </a:p>
          <a:p>
            <a:r>
              <a:rPr lang="en-US" dirty="0"/>
              <a:t>APN: 571-040-002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ADD8EA27-0BB9-88AF-D480-0E40B313E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F493EA22-B6B6-83C8-9F82-5AAE568E6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09775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73A5100B-B555-C41B-E7A4-EEC7608E5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432C67BD-3867-1892-06A9-7C8E1CC25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2565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D287365E-66A0-5C05-1091-E0253AA8D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6087" y="1939326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70654B0C-F960-EBDF-6A3E-98AD91B90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3B8FD637-A111-A92A-B457-27179D111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50963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0784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C12959F2-72E1-64BC-A2AA-AA8EC237E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6594" y="5171155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D8334B-D922-360A-B85F-3119CE0BA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9AFC4-0A6F-45E0-A15A-EC0AF129C264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3" descr="A picture containing text&#10;&#10;AI-generated content may be incorrect.">
            <a:extLst>
              <a:ext uri="{FF2B5EF4-FFF2-40B4-BE49-F238E27FC236}">
                <a16:creationId xmlns:a16="http://schemas.microsoft.com/office/drawing/2014/main" id="{4F92C325-0CC6-D5E8-7C7A-8533111E32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2000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431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CADEF2-24D4-2FDD-E348-FC687E5EB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A296DEF-6EFD-0436-03D0-01153F708596}"/>
              </a:ext>
            </a:extLst>
          </p:cNvPr>
          <p:cNvSpPr txBox="1"/>
          <p:nvPr/>
        </p:nvSpPr>
        <p:spPr>
          <a:xfrm>
            <a:off x="375362" y="182031"/>
            <a:ext cx="587578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Case No: CVAR200236</a:t>
            </a:r>
          </a:p>
          <a:p>
            <a:r>
              <a:rPr lang="en-US" dirty="0"/>
              <a:t>Situs Address: </a:t>
            </a:r>
            <a:r>
              <a:rPr lang="es-ES" dirty="0"/>
              <a:t> </a:t>
            </a:r>
            <a:r>
              <a:rPr lang="nn-NO" dirty="0"/>
              <a:t>44100 GINGER CIR, HEMET, CA 92544</a:t>
            </a:r>
            <a:endParaRPr lang="es-ES" dirty="0"/>
          </a:p>
          <a:p>
            <a:r>
              <a:rPr lang="en-US" dirty="0"/>
              <a:t>APN: 571-040-002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717F5C10-F06A-88A4-D74A-B13B33E1AD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F6A2DCB2-BEA0-9D90-1EFC-677DA9F7FF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09775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49EBA6C2-6F92-AB8F-240F-D47D2F633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92AF4B4A-2F33-DE55-BEFD-22F26E1AD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2565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892CD9EF-B85B-4AF8-88A3-F5387521D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6087" y="1939326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15FF7A75-A948-B9D0-3564-FC976666F9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05DD5C96-0F45-F0F9-BFDE-99ADC55EA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50963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0784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EFBB049F-D88A-7760-D072-88184FD95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6594" y="5171155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632D97-C340-A07D-2F04-302A57A1A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9AFC4-0A6F-45E0-A15A-EC0AF129C264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 descr="A picture containing tree, outdoor, building, tower&#10;&#10;AI-generated content may be incorrect.">
            <a:extLst>
              <a:ext uri="{FF2B5EF4-FFF2-40B4-BE49-F238E27FC236}">
                <a16:creationId xmlns:a16="http://schemas.microsoft.com/office/drawing/2014/main" id="{D35D43B2-369C-D4E3-3C1F-ACC91401F6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2000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297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28172E-EBED-1446-B74A-68B4DBE43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2F0F673-E683-8885-C1FD-0F1348AEDEEF}"/>
              </a:ext>
            </a:extLst>
          </p:cNvPr>
          <p:cNvSpPr txBox="1"/>
          <p:nvPr/>
        </p:nvSpPr>
        <p:spPr>
          <a:xfrm>
            <a:off x="375362" y="182031"/>
            <a:ext cx="587578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Case No: CVAR200236</a:t>
            </a:r>
          </a:p>
          <a:p>
            <a:r>
              <a:rPr lang="en-US" dirty="0"/>
              <a:t>Situs Address: </a:t>
            </a:r>
            <a:r>
              <a:rPr lang="es-ES" dirty="0"/>
              <a:t> </a:t>
            </a:r>
            <a:r>
              <a:rPr lang="nn-NO" dirty="0"/>
              <a:t>44100 GINGER CIR, HEMET, CA 92544</a:t>
            </a:r>
            <a:endParaRPr lang="es-ES" dirty="0"/>
          </a:p>
          <a:p>
            <a:r>
              <a:rPr lang="en-US" dirty="0"/>
              <a:t>APN: 571-040-002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BF307C0A-55FC-67DF-19EF-1F6C5E5BD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35937D98-5091-334E-E194-D0416ABE88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09775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2CB335C3-F373-7BA0-BF57-9959293D0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211FDD51-4FDB-336B-05C9-BFEEFC6EA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2565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D39875A4-6F68-C79D-9B2F-A486FD06CB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6087" y="1939326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8AF56A51-4A04-13F7-773F-BDBAC2861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248F095D-DD96-EDF6-6AED-C1DF28C875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50963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0784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DBE59D91-25D1-48F9-FB3D-76456818E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6594" y="5171155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98D846-B38A-347F-A48A-EB9DC19BC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9AFC4-0A6F-45E0-A15A-EC0AF129C264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3" descr="A picture containing person&#10;&#10;AI-generated content may be incorrect.">
            <a:extLst>
              <a:ext uri="{FF2B5EF4-FFF2-40B4-BE49-F238E27FC236}">
                <a16:creationId xmlns:a16="http://schemas.microsoft.com/office/drawing/2014/main" id="{F591FD65-FCC6-F490-421C-F6D349EE45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2000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472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4C0473-1AD6-7795-8A79-597AD50C0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A3DFBDA-6745-B65D-BEEA-D2DC9A725CD6}"/>
              </a:ext>
            </a:extLst>
          </p:cNvPr>
          <p:cNvSpPr txBox="1"/>
          <p:nvPr/>
        </p:nvSpPr>
        <p:spPr>
          <a:xfrm>
            <a:off x="375362" y="182031"/>
            <a:ext cx="587578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Case No: CVAR200236</a:t>
            </a:r>
          </a:p>
          <a:p>
            <a:r>
              <a:rPr lang="en-US" dirty="0"/>
              <a:t>Situs Address: </a:t>
            </a:r>
            <a:r>
              <a:rPr lang="es-ES" dirty="0"/>
              <a:t> </a:t>
            </a:r>
            <a:r>
              <a:rPr lang="nn-NO" dirty="0"/>
              <a:t>44100 GINGER CIR, HEMET, CA 92544</a:t>
            </a:r>
            <a:endParaRPr lang="es-ES" dirty="0"/>
          </a:p>
          <a:p>
            <a:r>
              <a:rPr lang="en-US" dirty="0"/>
              <a:t>APN: 571-040-002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A58B480E-60F7-117E-F70E-475DBD97E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F49B7AF4-02F7-DCF3-CEC0-0575CA1FBA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09775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0461BA19-D762-1DB4-A109-520E367491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BA3CBB9A-A7B8-64B2-4AB2-4FB9A917D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2565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D1972FE7-AD54-7CEC-277B-5BE66932B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6087" y="1939326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239D0FCB-6F34-E48B-E331-8C98F3470D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8DB29E83-9B87-A06B-F321-4B5657D73E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50963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0784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3C43E6DC-2110-F5B9-3D10-2C5D3014EF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6594" y="5171155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B4AEBB-CE75-AC0F-7B51-2F1467ECD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9AFC4-0A6F-45E0-A15A-EC0AF129C264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F9461E-360D-6673-D2D2-139B354920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2000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38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7C7A5E-92D6-EDC3-F142-F809DB5E8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1D71849-C617-57F3-FE2A-C7D07ABB7A8D}"/>
              </a:ext>
            </a:extLst>
          </p:cNvPr>
          <p:cNvSpPr txBox="1"/>
          <p:nvPr/>
        </p:nvSpPr>
        <p:spPr>
          <a:xfrm>
            <a:off x="375362" y="182031"/>
            <a:ext cx="587578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Case No: CVAR200236</a:t>
            </a:r>
          </a:p>
          <a:p>
            <a:r>
              <a:rPr lang="en-US" dirty="0"/>
              <a:t>Situs Address: </a:t>
            </a:r>
            <a:r>
              <a:rPr lang="es-ES" dirty="0"/>
              <a:t> </a:t>
            </a:r>
            <a:r>
              <a:rPr lang="nn-NO" dirty="0"/>
              <a:t>44100 GINGER CIR, HEMET, CA 92544</a:t>
            </a:r>
            <a:endParaRPr lang="es-ES" dirty="0"/>
          </a:p>
          <a:p>
            <a:r>
              <a:rPr lang="en-US" dirty="0"/>
              <a:t>APN: 571-040-002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FB762B34-EB4D-235D-95EB-1BE733D15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690AAB9B-69E4-AD3D-ECB0-D91BCA380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09775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011395FC-CDB4-DC16-76C5-0FAAB39767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BE251A3D-D737-3BC8-B635-D344F7447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2565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0FA2887E-D469-3990-8819-F31E61077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6087" y="1939326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F9510253-57BB-1573-9884-CF026DB6F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3C43B4DC-74BA-D586-53FA-FAA68D6AA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50963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0784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66DC3B29-FCEA-F60F-3E81-6E39927A5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6594" y="5171155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BAB25F-9ED9-674C-FE4C-EE1F04F4D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9AFC4-0A6F-45E0-A15A-EC0AF129C264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3" descr="A picture containing text&#10;&#10;AI-generated content may be incorrect.">
            <a:extLst>
              <a:ext uri="{FF2B5EF4-FFF2-40B4-BE49-F238E27FC236}">
                <a16:creationId xmlns:a16="http://schemas.microsoft.com/office/drawing/2014/main" id="{CEDEFB59-6B70-07A8-311B-053945942B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2000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463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6D6818-FA65-9078-8DF6-EFC7BBFC7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D58B607-4CBA-DF87-64B0-681D91D7A836}"/>
              </a:ext>
            </a:extLst>
          </p:cNvPr>
          <p:cNvSpPr txBox="1"/>
          <p:nvPr/>
        </p:nvSpPr>
        <p:spPr>
          <a:xfrm>
            <a:off x="375362" y="182031"/>
            <a:ext cx="587578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Case No: CVAR200236</a:t>
            </a:r>
          </a:p>
          <a:p>
            <a:r>
              <a:rPr lang="en-US" dirty="0"/>
              <a:t>Situs Address: </a:t>
            </a:r>
            <a:r>
              <a:rPr lang="es-ES" dirty="0"/>
              <a:t> </a:t>
            </a:r>
            <a:r>
              <a:rPr lang="nn-NO" dirty="0"/>
              <a:t>44100 GINGER CIR, HEMET, CA 92544</a:t>
            </a:r>
            <a:endParaRPr lang="es-ES" dirty="0"/>
          </a:p>
          <a:p>
            <a:r>
              <a:rPr lang="en-US" dirty="0"/>
              <a:t>APN: 571-040-002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DA433DC0-D353-3C44-10F7-C382146BEA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9AC60767-20E8-E363-6334-7AEE91ACE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09775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CC0366D5-AD22-139E-2201-304A91DC6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871E5535-2A08-BB48-43B2-3E4BC6822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2565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ABE6B893-4C78-A1A6-9750-5EC958778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6087" y="1939326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78D9744B-B302-DB59-DAF9-C12A39556B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1A142456-4B21-D362-2E9A-D7F6CB29C8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50963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0784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0FA775E2-32EB-D61C-F0DF-645B1977B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6594" y="5171155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3A64A4-9B4F-9676-919F-CA7249A0B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9AFC4-0A6F-45E0-A15A-EC0AF129C264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 descr="A picture containing text, tree, outdoor&#10;&#10;AI-generated content may be incorrect.">
            <a:extLst>
              <a:ext uri="{FF2B5EF4-FFF2-40B4-BE49-F238E27FC236}">
                <a16:creationId xmlns:a16="http://schemas.microsoft.com/office/drawing/2014/main" id="{CF122B1B-767C-C03B-E1F1-B54A5B9D10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2000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12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3099C7-CD17-2356-54B2-91AC55521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1270DB5-F9F1-9A8A-6C00-75E7DFA8BB34}"/>
              </a:ext>
            </a:extLst>
          </p:cNvPr>
          <p:cNvSpPr txBox="1"/>
          <p:nvPr/>
        </p:nvSpPr>
        <p:spPr>
          <a:xfrm>
            <a:off x="375362" y="182031"/>
            <a:ext cx="587578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Case No: CVAR200236</a:t>
            </a:r>
          </a:p>
          <a:p>
            <a:r>
              <a:rPr lang="en-US" dirty="0"/>
              <a:t>Situs Address: </a:t>
            </a:r>
            <a:r>
              <a:rPr lang="es-ES" dirty="0"/>
              <a:t> </a:t>
            </a:r>
            <a:r>
              <a:rPr lang="nn-NO" dirty="0"/>
              <a:t>44100 GINGER CIR, HEMET, CA 92544</a:t>
            </a:r>
            <a:endParaRPr lang="es-ES" dirty="0"/>
          </a:p>
          <a:p>
            <a:r>
              <a:rPr lang="en-US" dirty="0"/>
              <a:t>APN: 571-040-002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A15EF665-7567-5209-2064-4115338D9F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FA89EF45-43A3-B50B-D567-6167B881A7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09775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E431A259-5047-46D1-7C6E-B1F27EDFB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755B6D07-669C-14E4-5A97-1AC6BACFA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2565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856B132D-7061-49EC-A424-ECFA8FF07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6087" y="1939326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66214F28-13EC-7A46-5ACA-DFC79BA00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230459B3-A7E5-3125-76C1-6689F86DF8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50963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0784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40600CFF-E24A-5BDF-A891-7779C6781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6594" y="5171155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80D820-39F1-C815-3FBB-AACDA3FA5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9AFC4-0A6F-45E0-A15A-EC0AF129C264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3" descr="A picture containing tree, outdoor&#10;&#10;AI-generated content may be incorrect.">
            <a:extLst>
              <a:ext uri="{FF2B5EF4-FFF2-40B4-BE49-F238E27FC236}">
                <a16:creationId xmlns:a16="http://schemas.microsoft.com/office/drawing/2014/main" id="{B4004499-9219-CBC1-93B3-3C0FB9FF97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2000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473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668C4B-AF54-A779-D907-FBD9CC699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922C6FB-6845-0964-6790-E6AE8FA01849}"/>
              </a:ext>
            </a:extLst>
          </p:cNvPr>
          <p:cNvSpPr txBox="1"/>
          <p:nvPr/>
        </p:nvSpPr>
        <p:spPr>
          <a:xfrm>
            <a:off x="375362" y="182031"/>
            <a:ext cx="587578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Case No: CVAR200236</a:t>
            </a:r>
          </a:p>
          <a:p>
            <a:r>
              <a:rPr lang="en-US" dirty="0"/>
              <a:t>Situs Address: </a:t>
            </a:r>
            <a:r>
              <a:rPr lang="es-ES" dirty="0"/>
              <a:t> </a:t>
            </a:r>
            <a:r>
              <a:rPr lang="nn-NO" dirty="0"/>
              <a:t>44100 GINGER CIR, HEMET, CA 92544</a:t>
            </a:r>
            <a:endParaRPr lang="es-ES" dirty="0"/>
          </a:p>
          <a:p>
            <a:r>
              <a:rPr lang="en-US" dirty="0"/>
              <a:t>APN: 571-040-002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946A7ED6-2728-BB26-973E-7C41565E1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8243E417-434A-2C70-DC23-4E1F7904A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09775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E78B7603-4AD4-ADDB-8187-09DC330CB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BF0C3311-5E98-C49A-BCFC-F653931B4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2565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3958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8DA13BC6-047D-5831-38D0-869DBFEE1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6087" y="1939326"/>
            <a:ext cx="31750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1740" tIns="-125373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D5F13AA5-5A5D-DC68-A0FB-1A9953DA66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035AFC78-C03E-2441-C580-551BD96CF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50963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9675" tIns="-50784" rIns="39675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16BD5531-3028-9ABE-8E68-86E223BBAB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6594" y="5171155"/>
            <a:ext cx="22225" cy="0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22218" tIns="-119025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97B1E9-0A5B-A0FF-7CF7-3F2F6B91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9AFC4-0A6F-45E0-A15A-EC0AF129C264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 descr="A picture containing text, tree, outdoor, plant&#10;&#10;AI-generated content may be incorrect.">
            <a:extLst>
              <a:ext uri="{FF2B5EF4-FFF2-40B4-BE49-F238E27FC236}">
                <a16:creationId xmlns:a16="http://schemas.microsoft.com/office/drawing/2014/main" id="{38A97494-F893-2E6F-1794-53A6CF3FD2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2000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73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1960</TotalTime>
  <Words>378</Words>
  <Application>Microsoft Office PowerPoint</Application>
  <PresentationFormat>Letter Paper (8.5x11 in)</PresentationFormat>
  <Paragraphs>168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Riverside County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Sanders, Michael C.</dc:creator>
  <cp:lastModifiedBy>Magana, Stacy</cp:lastModifiedBy>
  <cp:revision>80</cp:revision>
  <cp:lastPrinted>2020-02-05T21:47:11Z</cp:lastPrinted>
  <dcterms:created xsi:type="dcterms:W3CDTF">2018-09-11T15:26:22Z</dcterms:created>
  <dcterms:modified xsi:type="dcterms:W3CDTF">2026-03-05T20:57:56Z</dcterms:modified>
</cp:coreProperties>
</file>