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6858000" cy="9144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BD7F-A1E6-4505-AD60-52E084DFD6B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AFC4-0A6F-45E0-A15A-EC0AF129C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2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BD7F-A1E6-4505-AD60-52E084DFD6B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AFC4-0A6F-45E0-A15A-EC0AF129C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17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BD7F-A1E6-4505-AD60-52E084DFD6B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AFC4-0A6F-45E0-A15A-EC0AF129C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7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BD7F-A1E6-4505-AD60-52E084DFD6B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AFC4-0A6F-45E0-A15A-EC0AF129C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2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BD7F-A1E6-4505-AD60-52E084DFD6B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AFC4-0A6F-45E0-A15A-EC0AF129C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3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BD7F-A1E6-4505-AD60-52E084DFD6B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AFC4-0A6F-45E0-A15A-EC0AF129C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4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BD7F-A1E6-4505-AD60-52E084DFD6B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AFC4-0A6F-45E0-A15A-EC0AF129C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7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BD7F-A1E6-4505-AD60-52E084DFD6B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AFC4-0A6F-45E0-A15A-EC0AF129C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2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BD7F-A1E6-4505-AD60-52E084DFD6B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AFC4-0A6F-45E0-A15A-EC0AF129C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3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BD7F-A1E6-4505-AD60-52E084DFD6B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AFC4-0A6F-45E0-A15A-EC0AF129C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3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BD7F-A1E6-4505-AD60-52E084DFD6B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AFC4-0A6F-45E0-A15A-EC0AF129C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6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8BD7F-A1E6-4505-AD60-52E084DFD6B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9AFC4-0A6F-45E0-A15A-EC0AF129C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1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9758" y="445455"/>
            <a:ext cx="540420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Case No: </a:t>
            </a:r>
            <a:r>
              <a:rPr lang="en-US" dirty="0" smtClean="0"/>
              <a:t>CV1903110</a:t>
            </a:r>
            <a:endParaRPr lang="en-US" dirty="0" smtClean="0"/>
          </a:p>
          <a:p>
            <a:r>
              <a:rPr lang="en-US" dirty="0" smtClean="0"/>
              <a:t>Situs Address: </a:t>
            </a:r>
            <a:r>
              <a:rPr lang="en-US" dirty="0" smtClean="0"/>
              <a:t>44100 Ginger Circle, Hemet</a:t>
            </a:r>
            <a:endParaRPr lang="en-US" dirty="0" smtClean="0"/>
          </a:p>
          <a:p>
            <a:r>
              <a:rPr lang="en-US" dirty="0" smtClean="0"/>
              <a:t>APN: </a:t>
            </a:r>
            <a:r>
              <a:rPr lang="en-US" dirty="0" smtClean="0"/>
              <a:t>571-040-002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14538" y="1720489"/>
            <a:ext cx="2914650" cy="28180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014536" y="5008616"/>
            <a:ext cx="2914650" cy="28529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05776" y="2134387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05776" y="2134387"/>
            <a:ext cx="20097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20097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605776" y="5617377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605776" y="5617377"/>
            <a:ext cx="20097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716087" y="5418011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716087" y="5418011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1716087" y="1939326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716087" y="1939326"/>
            <a:ext cx="203041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1607710" y="592694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1607710" y="5926940"/>
            <a:ext cx="203041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0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 descr="http://rclfwpp01.rivcoca.org/TLMA_WeblinkPLUS/PageImageData.aspx?scale=952&amp;dID=8081486&amp;pageNum=1&amp;ann=1&amp;r=IOvyPVkT&amp;search=&amp;ro=0&amp;forceGen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526" y="1686443"/>
            <a:ext cx="344805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605776" y="5318179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605776" y="5318179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5" name="Picture 7" descr="http://rclfwpp01.rivcoca.org/TLMA_WeblinkPLUS/PageImageData.aspx?scale=952&amp;dID=8081470&amp;pageNum=1&amp;ann=1&amp;r=BACJv3F6&amp;search=&amp;ro=0&amp;forceGe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526" y="5008616"/>
            <a:ext cx="344805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7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9758" y="445455"/>
            <a:ext cx="540420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Case No: </a:t>
            </a:r>
            <a:r>
              <a:rPr lang="en-US" dirty="0" smtClean="0"/>
              <a:t>CV1903110</a:t>
            </a:r>
            <a:endParaRPr lang="en-US" dirty="0" smtClean="0"/>
          </a:p>
          <a:p>
            <a:r>
              <a:rPr lang="en-US" dirty="0" smtClean="0"/>
              <a:t>Situs Address: </a:t>
            </a:r>
            <a:r>
              <a:rPr lang="en-US" dirty="0" smtClean="0"/>
              <a:t>44100 Ginger Circle, Hemet</a:t>
            </a:r>
            <a:endParaRPr lang="en-US" dirty="0" smtClean="0"/>
          </a:p>
          <a:p>
            <a:r>
              <a:rPr lang="en-US" dirty="0" smtClean="0"/>
              <a:t>APN: </a:t>
            </a:r>
            <a:r>
              <a:rPr lang="en-US" dirty="0" smtClean="0"/>
              <a:t>571-040-002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14538" y="1720489"/>
            <a:ext cx="2914650" cy="28180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014536" y="5008616"/>
            <a:ext cx="2914650" cy="28529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05776" y="2134387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05776" y="2134387"/>
            <a:ext cx="20097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20097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605776" y="5617377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605776" y="5617377"/>
            <a:ext cx="20097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716087" y="5418011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716087" y="5418011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1716087" y="1939326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716087" y="1939326"/>
            <a:ext cx="203041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1607710" y="592694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1607710" y="5926940"/>
            <a:ext cx="203041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716087" y="1877713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716087" y="1877713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5" name="Picture 3" descr="http://rclfwpp01.rivcoca.org/TLMA_WeblinkPLUS/PageImageData.aspx?scale=952&amp;dID=8081471&amp;pageNum=1&amp;ann=1&amp;r=2uWBLa2M&amp;search=&amp;ro=0&amp;forceGen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7" y="1568150"/>
            <a:ext cx="344805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716087" y="519452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716087" y="5194520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9" name="Picture 7" descr="http://rclfwpp01.rivcoca.org/TLMA_WeblinkPLUS/PageImageData.aspx?scale=952&amp;dID=8081472&amp;pageNum=1&amp;ann=1&amp;r=TPL3SanM&amp;search=&amp;ro=0&amp;forceGe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7" y="4884957"/>
            <a:ext cx="344805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9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9758" y="445455"/>
            <a:ext cx="540420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Case No: </a:t>
            </a:r>
            <a:r>
              <a:rPr lang="en-US" dirty="0" smtClean="0"/>
              <a:t>CV1903110</a:t>
            </a:r>
            <a:endParaRPr lang="en-US" dirty="0" smtClean="0"/>
          </a:p>
          <a:p>
            <a:r>
              <a:rPr lang="en-US" dirty="0" smtClean="0"/>
              <a:t>Situs Address: </a:t>
            </a:r>
            <a:r>
              <a:rPr lang="en-US" dirty="0" smtClean="0"/>
              <a:t>44100 Ginger Circle, Hemet</a:t>
            </a:r>
            <a:endParaRPr lang="en-US" dirty="0" smtClean="0"/>
          </a:p>
          <a:p>
            <a:r>
              <a:rPr lang="en-US" dirty="0" smtClean="0"/>
              <a:t>APN: </a:t>
            </a:r>
            <a:r>
              <a:rPr lang="en-US" dirty="0" smtClean="0"/>
              <a:t>571-040-002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14538" y="1720489"/>
            <a:ext cx="2914650" cy="28180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014536" y="5008616"/>
            <a:ext cx="2914650" cy="28529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05776" y="2134387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05776" y="2134387"/>
            <a:ext cx="20097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20097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605776" y="5617377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605776" y="5617377"/>
            <a:ext cx="20097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716087" y="5418011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716087" y="5418011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1716087" y="1939326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716087" y="1939326"/>
            <a:ext cx="203041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1607710" y="592694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1607710" y="5926940"/>
            <a:ext cx="203041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0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9" name="Picture 3" descr="http://rclfwpp01.rivcoca.org/TLMA_WeblinkPLUS/PageImageData.aspx?scale=952&amp;dID=8081473&amp;pageNum=1&amp;ann=1&amp;r=tAZwtMCU&amp;search=&amp;ro=0&amp;forceGen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1686443"/>
            <a:ext cx="344805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724025" y="5318179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724025" y="5318179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3" name="Picture 7" descr="http://rclfwpp01.rivcoca.org/TLMA_WeblinkPLUS/PageImageData.aspx?scale=952&amp;dID=8081474&amp;pageNum=1&amp;ann=1&amp;r=BiGbqsVX&amp;search=&amp;ro=0&amp;forceGe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5008616"/>
            <a:ext cx="344805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7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9758" y="445455"/>
            <a:ext cx="540420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Case No: </a:t>
            </a:r>
            <a:r>
              <a:rPr lang="en-US" dirty="0" smtClean="0"/>
              <a:t>CV1903110</a:t>
            </a:r>
            <a:endParaRPr lang="en-US" dirty="0" smtClean="0"/>
          </a:p>
          <a:p>
            <a:r>
              <a:rPr lang="en-US" dirty="0" smtClean="0"/>
              <a:t>Situs Address: </a:t>
            </a:r>
            <a:r>
              <a:rPr lang="en-US" dirty="0" smtClean="0"/>
              <a:t>44100 Ginger Circle, Hemet</a:t>
            </a:r>
            <a:endParaRPr lang="en-US" dirty="0" smtClean="0"/>
          </a:p>
          <a:p>
            <a:r>
              <a:rPr lang="en-US" dirty="0" smtClean="0"/>
              <a:t>APN: </a:t>
            </a:r>
            <a:r>
              <a:rPr lang="en-US" dirty="0" smtClean="0"/>
              <a:t>571-040-002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14538" y="1720489"/>
            <a:ext cx="2914650" cy="28180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014536" y="5008616"/>
            <a:ext cx="2914650" cy="28529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05776" y="2134387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05776" y="2134387"/>
            <a:ext cx="20097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20097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605776" y="5617377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605776" y="5617377"/>
            <a:ext cx="20097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716087" y="5418011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716087" y="5418011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1716087" y="1939326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716087" y="1939326"/>
            <a:ext cx="203041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1607710" y="592694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1607710" y="5926940"/>
            <a:ext cx="203041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0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3" name="Picture 3" descr="http://rclfwpp01.rivcoca.org/TLMA_WeblinkPLUS/PageImageData.aspx?scale=952&amp;dID=8081474&amp;pageNum=1&amp;ann=1&amp;r=BiGbqsVX&amp;search=&amp;ro=0&amp;forceGen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1783968"/>
            <a:ext cx="344805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724025" y="541865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724025" y="5418650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7" name="Picture 7" descr="http://rclfwpp01.rivcoca.org/TLMA_WeblinkPLUS/PageImageData.aspx?scale=952&amp;dID=8081476&amp;pageNum=1&amp;ann=1&amp;r=OQr4ugiE&amp;search=&amp;ro=0&amp;forceGe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5109087"/>
            <a:ext cx="344805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78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9758" y="445455"/>
            <a:ext cx="540420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Case No: </a:t>
            </a:r>
            <a:r>
              <a:rPr lang="en-US" dirty="0" smtClean="0"/>
              <a:t>CV1903110</a:t>
            </a:r>
            <a:endParaRPr lang="en-US" dirty="0" smtClean="0"/>
          </a:p>
          <a:p>
            <a:r>
              <a:rPr lang="en-US" dirty="0" smtClean="0"/>
              <a:t>Situs Address: </a:t>
            </a:r>
            <a:r>
              <a:rPr lang="en-US" dirty="0" smtClean="0"/>
              <a:t>44100 Ginger Circle, Hemet</a:t>
            </a:r>
            <a:endParaRPr lang="en-US" dirty="0" smtClean="0"/>
          </a:p>
          <a:p>
            <a:r>
              <a:rPr lang="en-US" dirty="0" smtClean="0"/>
              <a:t>APN: </a:t>
            </a:r>
            <a:r>
              <a:rPr lang="en-US" dirty="0" smtClean="0"/>
              <a:t>571-040-002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14538" y="1720489"/>
            <a:ext cx="2914650" cy="28180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014536" y="5008616"/>
            <a:ext cx="2914650" cy="28529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05776" y="2134387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05776" y="2134387"/>
            <a:ext cx="20097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20097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605776" y="5617377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605776" y="5617377"/>
            <a:ext cx="20097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716087" y="5418011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716087" y="5418011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1716087" y="1939326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716087" y="1939326"/>
            <a:ext cx="203041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1607710" y="592694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1607710" y="5926940"/>
            <a:ext cx="203041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0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7" name="Picture 3" descr="http://rclfwpp01.rivcoca.org/TLMA_WeblinkPLUS/PageImageData.aspx?scale=952&amp;dID=8081477&amp;pageNum=1&amp;ann=1&amp;r=XEeAvHsF&amp;search=&amp;ro=0&amp;forceGen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50" y="1720489"/>
            <a:ext cx="344805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724025" y="5318179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724025" y="5318179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51" name="Picture 7" descr="http://rclfwpp01.rivcoca.org/TLMA_WeblinkPLUS/PageImageData.aspx?scale=952&amp;dID=8081478&amp;pageNum=1&amp;ann=1&amp;r=ooRIDS73&amp;search=&amp;ro=0&amp;forceGe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5008616"/>
            <a:ext cx="344805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91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9758" y="445455"/>
            <a:ext cx="540420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Case No: </a:t>
            </a:r>
            <a:r>
              <a:rPr lang="en-US" dirty="0" smtClean="0"/>
              <a:t>CV1903110</a:t>
            </a:r>
            <a:endParaRPr lang="en-US" dirty="0" smtClean="0"/>
          </a:p>
          <a:p>
            <a:r>
              <a:rPr lang="en-US" dirty="0" smtClean="0"/>
              <a:t>Situs Address: </a:t>
            </a:r>
            <a:r>
              <a:rPr lang="en-US" dirty="0" smtClean="0"/>
              <a:t>44100 Ginger Circle, Hemet</a:t>
            </a:r>
            <a:endParaRPr lang="en-US" dirty="0" smtClean="0"/>
          </a:p>
          <a:p>
            <a:r>
              <a:rPr lang="en-US" dirty="0" smtClean="0"/>
              <a:t>APN: </a:t>
            </a:r>
            <a:r>
              <a:rPr lang="en-US" dirty="0" smtClean="0"/>
              <a:t>571-040-002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14538" y="1720489"/>
            <a:ext cx="2914650" cy="28180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014536" y="5008616"/>
            <a:ext cx="2914650" cy="28529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05776" y="2134387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05776" y="2134387"/>
            <a:ext cx="20097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20097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605776" y="5617377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605776" y="5617377"/>
            <a:ext cx="20097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716087" y="5418011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716087" y="5418011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1716087" y="1939326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716087" y="1939326"/>
            <a:ext cx="203041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1607710" y="592694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1607710" y="5926940"/>
            <a:ext cx="203041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0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1" name="Picture 3" descr="http://rclfwpp01.rivcoca.org/TLMA_WeblinkPLUS/PageImageData.aspx?scale=952&amp;dID=8081479&amp;pageNum=1&amp;ann=1&amp;r=uSoLO2oh&amp;search=&amp;ro=0&amp;forceGen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89" y="1786275"/>
            <a:ext cx="344805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724025" y="5287927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724025" y="5287927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5" name="Picture 7" descr="http://rclfwpp01.rivcoca.org/TLMA_WeblinkPLUS/PageImageData.aspx?scale=952&amp;dID=8081480&amp;pageNum=1&amp;ann=1&amp;r=Ko9mZFmZ&amp;search=&amp;ro=0&amp;forceGe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4978364"/>
            <a:ext cx="344805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70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9758" y="445455"/>
            <a:ext cx="540420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Case No: </a:t>
            </a:r>
            <a:r>
              <a:rPr lang="en-US" dirty="0" smtClean="0"/>
              <a:t>CV1903110</a:t>
            </a:r>
            <a:endParaRPr lang="en-US" dirty="0" smtClean="0"/>
          </a:p>
          <a:p>
            <a:r>
              <a:rPr lang="en-US" dirty="0" smtClean="0"/>
              <a:t>Situs Address: </a:t>
            </a:r>
            <a:r>
              <a:rPr lang="en-US" dirty="0" smtClean="0"/>
              <a:t>44100 Ginger Circle, Hemet</a:t>
            </a:r>
            <a:endParaRPr lang="en-US" dirty="0" smtClean="0"/>
          </a:p>
          <a:p>
            <a:r>
              <a:rPr lang="en-US" dirty="0" smtClean="0"/>
              <a:t>APN: </a:t>
            </a:r>
            <a:r>
              <a:rPr lang="en-US" dirty="0" smtClean="0"/>
              <a:t>571-040-002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14538" y="1720489"/>
            <a:ext cx="2914650" cy="28180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014536" y="5008616"/>
            <a:ext cx="2914650" cy="28529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05776" y="2134387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05776" y="2134387"/>
            <a:ext cx="20097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20097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605776" y="5617377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605776" y="5617377"/>
            <a:ext cx="20097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716087" y="5418011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716087" y="5418011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1716087" y="1939326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716087" y="1939326"/>
            <a:ext cx="203041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1607710" y="592694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1607710" y="5926940"/>
            <a:ext cx="203041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0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5" name="Picture 3" descr="http://rclfwpp01.rivcoca.org/TLMA_WeblinkPLUS/PageImageData.aspx?scale=952&amp;dID=8081480&amp;pageNum=1&amp;ann=1&amp;r=Ko9mZFmZ&amp;search=&amp;ro=0&amp;forceGen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1631493"/>
            <a:ext cx="344805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724025" y="5318179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724025" y="5318179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9" name="Picture 7" descr="http://rclfwpp01.rivcoca.org/TLMA_WeblinkPLUS/PageImageData.aspx?scale=952&amp;dID=8081481&amp;pageNum=1&amp;ann=1&amp;r=3h47H31B&amp;search=&amp;ro=0&amp;forceGe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5008616"/>
            <a:ext cx="344805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0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9758" y="445455"/>
            <a:ext cx="540420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Case No: </a:t>
            </a:r>
            <a:r>
              <a:rPr lang="en-US" dirty="0" smtClean="0"/>
              <a:t>CV1903110</a:t>
            </a:r>
            <a:endParaRPr lang="en-US" dirty="0" smtClean="0"/>
          </a:p>
          <a:p>
            <a:r>
              <a:rPr lang="en-US" dirty="0" smtClean="0"/>
              <a:t>Situs Address: </a:t>
            </a:r>
            <a:r>
              <a:rPr lang="en-US" dirty="0" smtClean="0"/>
              <a:t>44100 Ginger Circle, Hemet</a:t>
            </a:r>
            <a:endParaRPr lang="en-US" dirty="0" smtClean="0"/>
          </a:p>
          <a:p>
            <a:r>
              <a:rPr lang="en-US" dirty="0" smtClean="0"/>
              <a:t>APN: </a:t>
            </a:r>
            <a:r>
              <a:rPr lang="en-US" dirty="0" smtClean="0"/>
              <a:t>571-040-002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14538" y="1720489"/>
            <a:ext cx="2914650" cy="28180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014536" y="5008616"/>
            <a:ext cx="2914650" cy="28529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05776" y="2134387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05776" y="2134387"/>
            <a:ext cx="20097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20097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605776" y="5617377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605776" y="5617377"/>
            <a:ext cx="20097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716087" y="5418011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716087" y="5418011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1716087" y="1939326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716087" y="1939326"/>
            <a:ext cx="203041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1607710" y="592694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1607710" y="5926940"/>
            <a:ext cx="203041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0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9" name="Picture 3" descr="http://rclfwpp01.rivcoca.org/TLMA_WeblinkPLUS/PageImageData.aspx?scale=952&amp;dID=8081481&amp;pageNum=1&amp;ann=1&amp;r=3h47H31B&amp;search=&amp;ro=0&amp;forceGen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7" y="1719692"/>
            <a:ext cx="344805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716087" y="5318179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716087" y="5318179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23" name="Picture 7" descr="http://rclfwpp01.rivcoca.org/TLMA_WeblinkPLUS/PageImageData.aspx?scale=952&amp;dID=8081482&amp;pageNum=1&amp;ann=1&amp;r=PNHwolx0&amp;search=&amp;ro=0&amp;forceGe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7" y="5008616"/>
            <a:ext cx="344805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2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9758" y="445455"/>
            <a:ext cx="540420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Case No: </a:t>
            </a:r>
            <a:r>
              <a:rPr lang="en-US" dirty="0" smtClean="0"/>
              <a:t>CV1903110</a:t>
            </a:r>
            <a:endParaRPr lang="en-US" dirty="0" smtClean="0"/>
          </a:p>
          <a:p>
            <a:r>
              <a:rPr lang="en-US" dirty="0" smtClean="0"/>
              <a:t>Situs Address: </a:t>
            </a:r>
            <a:r>
              <a:rPr lang="en-US" dirty="0" smtClean="0"/>
              <a:t>44100 Ginger Circle, Hemet</a:t>
            </a:r>
            <a:endParaRPr lang="en-US" dirty="0" smtClean="0"/>
          </a:p>
          <a:p>
            <a:r>
              <a:rPr lang="en-US" dirty="0" smtClean="0"/>
              <a:t>APN: </a:t>
            </a:r>
            <a:r>
              <a:rPr lang="en-US" dirty="0" smtClean="0"/>
              <a:t>571-040-002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14538" y="1720489"/>
            <a:ext cx="2914650" cy="28180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014536" y="5008616"/>
            <a:ext cx="2914650" cy="28529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05776" y="2134387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05776" y="2134387"/>
            <a:ext cx="20097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20097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605776" y="5617377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605776" y="5617377"/>
            <a:ext cx="20097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716087" y="5418011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716087" y="5418011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1716087" y="1939326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716087" y="1939326"/>
            <a:ext cx="203041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1607710" y="592694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1607710" y="5926940"/>
            <a:ext cx="203041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0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3" name="Picture 3" descr="http://rclfwpp01.rivcoca.org/TLMA_WeblinkPLUS/PageImageData.aspx?scale=952&amp;dID=8081483&amp;pageNum=1&amp;ann=1&amp;r=JqBvfGIa&amp;search=&amp;ro=0&amp;forceGen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1629006"/>
            <a:ext cx="344805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724025" y="5258926"/>
            <a:ext cx="31750" cy="0"/>
          </a:xfrm>
          <a:prstGeom prst="rect">
            <a:avLst/>
          </a:prstGeom>
          <a:solidFill>
            <a:srgbClr val="C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0" tIns="-12537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724025" y="5258926"/>
            <a:ext cx="20256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" tIns="-53958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1" name="Picture 11" descr="http://rclfwpp01.rivcoca.org/TLMA_WeblinkPLUS/PageImageData.aspx?scale=952&amp;dID=8081485&amp;pageNum=1&amp;ann=1&amp;r=L680hJym&amp;search=&amp;ro=0&amp;forceGe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4949363"/>
            <a:ext cx="344805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84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</TotalTime>
  <Words>135</Words>
  <Application>Microsoft Office PowerPoint</Application>
  <PresentationFormat>Letter Paper (8.5x11 in)</PresentationFormat>
  <Paragraphs>189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Riverside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Sanders, Michael C.</dc:creator>
  <cp:lastModifiedBy>Jimenez, Sue</cp:lastModifiedBy>
  <cp:revision>17</cp:revision>
  <cp:lastPrinted>2019-10-01T19:46:11Z</cp:lastPrinted>
  <dcterms:created xsi:type="dcterms:W3CDTF">2018-09-11T15:26:22Z</dcterms:created>
  <dcterms:modified xsi:type="dcterms:W3CDTF">2019-11-19T21:49:45Z</dcterms:modified>
</cp:coreProperties>
</file>